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2" r:id="rId4"/>
    <p:sldId id="263" r:id="rId5"/>
    <p:sldId id="264" r:id="rId6"/>
    <p:sldId id="269" r:id="rId7"/>
    <p:sldId id="260" r:id="rId8"/>
    <p:sldId id="257" r:id="rId9"/>
    <p:sldId id="261" r:id="rId10"/>
    <p:sldId id="258" r:id="rId11"/>
    <p:sldId id="270" r:id="rId12"/>
    <p:sldId id="26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E48B-3245-4AFC-9555-3CD6D9677C64}" v="42" dt="2022-11-22T16:08:2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jur Beyer" userId="11ee3893-1d0c-4a0d-af47-15e66d5bd36e" providerId="ADAL" clId="{4EADE48B-3245-4AFC-9555-3CD6D9677C64}"/>
    <pc:docChg chg="undo custSel addSld delSld modSld sldOrd">
      <pc:chgData name="Sjur Beyer" userId="11ee3893-1d0c-4a0d-af47-15e66d5bd36e" providerId="ADAL" clId="{4EADE48B-3245-4AFC-9555-3CD6D9677C64}" dt="2022-11-22T16:37:01.220" v="1926" actId="20577"/>
      <pc:docMkLst>
        <pc:docMk/>
      </pc:docMkLst>
      <pc:sldChg chg="modSp mod">
        <pc:chgData name="Sjur Beyer" userId="11ee3893-1d0c-4a0d-af47-15e66d5bd36e" providerId="ADAL" clId="{4EADE48B-3245-4AFC-9555-3CD6D9677C64}" dt="2022-11-22T14:56:17.212" v="566" actId="20577"/>
        <pc:sldMkLst>
          <pc:docMk/>
          <pc:sldMk cId="1007900574" sldId="256"/>
        </pc:sldMkLst>
        <pc:spChg chg="mod">
          <ac:chgData name="Sjur Beyer" userId="11ee3893-1d0c-4a0d-af47-15e66d5bd36e" providerId="ADAL" clId="{4EADE48B-3245-4AFC-9555-3CD6D9677C64}" dt="2022-11-22T14:56:17.212" v="566" actId="20577"/>
          <ac:spMkLst>
            <pc:docMk/>
            <pc:sldMk cId="1007900574" sldId="256"/>
            <ac:spMk id="2" creationId="{46A0EC1B-C591-42F1-A3A7-95D1BF973D90}"/>
          </ac:spMkLst>
        </pc:spChg>
        <pc:spChg chg="mod">
          <ac:chgData name="Sjur Beyer" userId="11ee3893-1d0c-4a0d-af47-15e66d5bd36e" providerId="ADAL" clId="{4EADE48B-3245-4AFC-9555-3CD6D9677C64}" dt="2022-11-22T14:55:57.153" v="548" actId="20577"/>
          <ac:spMkLst>
            <pc:docMk/>
            <pc:sldMk cId="1007900574" sldId="256"/>
            <ac:spMk id="3" creationId="{EA6DFFE9-E780-474C-8BB1-1DDD0C794AB3}"/>
          </ac:spMkLst>
        </pc:spChg>
      </pc:sldChg>
      <pc:sldChg chg="addSp modSp mod">
        <pc:chgData name="Sjur Beyer" userId="11ee3893-1d0c-4a0d-af47-15e66d5bd36e" providerId="ADAL" clId="{4EADE48B-3245-4AFC-9555-3CD6D9677C64}" dt="2022-11-22T16:08:11.888" v="1872" actId="1076"/>
        <pc:sldMkLst>
          <pc:docMk/>
          <pc:sldMk cId="2231441930" sldId="258"/>
        </pc:sldMkLst>
        <pc:spChg chg="mod">
          <ac:chgData name="Sjur Beyer" userId="11ee3893-1d0c-4a0d-af47-15e66d5bd36e" providerId="ADAL" clId="{4EADE48B-3245-4AFC-9555-3CD6D9677C64}" dt="2022-11-22T15:08:23.611" v="1693" actId="20577"/>
          <ac:spMkLst>
            <pc:docMk/>
            <pc:sldMk cId="2231441930" sldId="258"/>
            <ac:spMk id="3" creationId="{2250D15C-6B22-40BA-B266-4FC9E3449286}"/>
          </ac:spMkLst>
        </pc:spChg>
        <pc:spChg chg="add mod">
          <ac:chgData name="Sjur Beyer" userId="11ee3893-1d0c-4a0d-af47-15e66d5bd36e" providerId="ADAL" clId="{4EADE48B-3245-4AFC-9555-3CD6D9677C64}" dt="2022-11-22T16:08:11.888" v="1872" actId="1076"/>
          <ac:spMkLst>
            <pc:docMk/>
            <pc:sldMk cId="2231441930" sldId="258"/>
            <ac:spMk id="4" creationId="{A306E28F-D2BF-490A-9DDE-1303609E54D8}"/>
          </ac:spMkLst>
        </pc:spChg>
      </pc:sldChg>
      <pc:sldChg chg="addSp delSp del mod">
        <pc:chgData name="Sjur Beyer" userId="11ee3893-1d0c-4a0d-af47-15e66d5bd36e" providerId="ADAL" clId="{4EADE48B-3245-4AFC-9555-3CD6D9677C64}" dt="2022-11-22T14:45:47.841" v="200" actId="2696"/>
        <pc:sldMkLst>
          <pc:docMk/>
          <pc:sldMk cId="188370861" sldId="259"/>
        </pc:sldMkLst>
        <pc:picChg chg="add del">
          <ac:chgData name="Sjur Beyer" userId="11ee3893-1d0c-4a0d-af47-15e66d5bd36e" providerId="ADAL" clId="{4EADE48B-3245-4AFC-9555-3CD6D9677C64}" dt="2022-11-22T14:45:28.967" v="194" actId="478"/>
          <ac:picMkLst>
            <pc:docMk/>
            <pc:sldMk cId="188370861" sldId="259"/>
            <ac:picMk id="4" creationId="{BCC40350-271D-433A-8A90-B4278A47F16A}"/>
          </ac:picMkLst>
        </pc:picChg>
      </pc:sldChg>
      <pc:sldChg chg="addSp delSp modSp mod">
        <pc:chgData name="Sjur Beyer" userId="11ee3893-1d0c-4a0d-af47-15e66d5bd36e" providerId="ADAL" clId="{4EADE48B-3245-4AFC-9555-3CD6D9677C64}" dt="2022-11-22T15:15:48.353" v="1781" actId="1076"/>
        <pc:sldMkLst>
          <pc:docMk/>
          <pc:sldMk cId="512480848" sldId="260"/>
        </pc:sldMkLst>
        <pc:spChg chg="mod">
          <ac:chgData name="Sjur Beyer" userId="11ee3893-1d0c-4a0d-af47-15e66d5bd36e" providerId="ADAL" clId="{4EADE48B-3245-4AFC-9555-3CD6D9677C64}" dt="2022-11-22T15:10:14.811" v="1749" actId="14100"/>
          <ac:spMkLst>
            <pc:docMk/>
            <pc:sldMk cId="512480848" sldId="260"/>
            <ac:spMk id="3" creationId="{283E5AE3-CFE8-4937-A068-CE7B4B5A8CD1}"/>
          </ac:spMkLst>
        </pc:spChg>
        <pc:spChg chg="mod">
          <ac:chgData name="Sjur Beyer" userId="11ee3893-1d0c-4a0d-af47-15e66d5bd36e" providerId="ADAL" clId="{4EADE48B-3245-4AFC-9555-3CD6D9677C64}" dt="2022-11-22T15:09:51.878" v="1747" actId="14100"/>
          <ac:spMkLst>
            <pc:docMk/>
            <pc:sldMk cId="512480848" sldId="260"/>
            <ac:spMk id="4" creationId="{C13758DE-9B7C-4994-AAED-1D2916AADF1C}"/>
          </ac:spMkLst>
        </pc:spChg>
        <pc:spChg chg="mod">
          <ac:chgData name="Sjur Beyer" userId="11ee3893-1d0c-4a0d-af47-15e66d5bd36e" providerId="ADAL" clId="{4EADE48B-3245-4AFC-9555-3CD6D9677C64}" dt="2022-11-22T15:11:34.215" v="1753" actId="14100"/>
          <ac:spMkLst>
            <pc:docMk/>
            <pc:sldMk cId="512480848" sldId="260"/>
            <ac:spMk id="12" creationId="{4EA0C6E4-5C1B-48CD-A93E-52239B9E4282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3" creationId="{6A004E50-1821-4CC6-A099-F60C9B711885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4" creationId="{4408DF4F-9FC0-4817-8467-F990536445A1}"/>
          </ac:spMkLst>
        </pc:spChg>
        <pc:spChg chg="mod">
          <ac:chgData name="Sjur Beyer" userId="11ee3893-1d0c-4a0d-af47-15e66d5bd36e" providerId="ADAL" clId="{4EADE48B-3245-4AFC-9555-3CD6D9677C64}" dt="2022-11-22T15:11:59.500" v="1759" actId="14100"/>
          <ac:spMkLst>
            <pc:docMk/>
            <pc:sldMk cId="512480848" sldId="260"/>
            <ac:spMk id="15" creationId="{2C9F6817-AB55-4011-B786-AF03379F247C}"/>
          </ac:spMkLst>
        </pc:spChg>
        <pc:spChg chg="mod">
          <ac:chgData name="Sjur Beyer" userId="11ee3893-1d0c-4a0d-af47-15e66d5bd36e" providerId="ADAL" clId="{4EADE48B-3245-4AFC-9555-3CD6D9677C64}" dt="2022-11-22T15:15:48.353" v="1781" actId="1076"/>
          <ac:spMkLst>
            <pc:docMk/>
            <pc:sldMk cId="512480848" sldId="260"/>
            <ac:spMk id="16" creationId="{48FAB3B7-A13A-471F-9589-263DF68B1B6B}"/>
          </ac:spMkLst>
        </pc:spChg>
        <pc:picChg chg="add del mod">
          <ac:chgData name="Sjur Beyer" userId="11ee3893-1d0c-4a0d-af47-15e66d5bd36e" providerId="ADAL" clId="{4EADE48B-3245-4AFC-9555-3CD6D9677C64}" dt="2022-11-22T15:11:45.770" v="1755"/>
          <ac:picMkLst>
            <pc:docMk/>
            <pc:sldMk cId="512480848" sldId="260"/>
            <ac:picMk id="17" creationId="{22E69291-E58E-4A0D-B568-2B649441CB8C}"/>
          </ac:picMkLst>
        </pc:picChg>
      </pc:sldChg>
      <pc:sldChg chg="modSp mod">
        <pc:chgData name="Sjur Beyer" userId="11ee3893-1d0c-4a0d-af47-15e66d5bd36e" providerId="ADAL" clId="{4EADE48B-3245-4AFC-9555-3CD6D9677C64}" dt="2022-11-22T16:37:01.220" v="1926" actId="20577"/>
        <pc:sldMkLst>
          <pc:docMk/>
          <pc:sldMk cId="1883018949" sldId="261"/>
        </pc:sldMkLst>
        <pc:spChg chg="mod">
          <ac:chgData name="Sjur Beyer" userId="11ee3893-1d0c-4a0d-af47-15e66d5bd36e" providerId="ADAL" clId="{4EADE48B-3245-4AFC-9555-3CD6D9677C64}" dt="2022-11-22T16:37:01.220" v="1926" actId="20577"/>
          <ac:spMkLst>
            <pc:docMk/>
            <pc:sldMk cId="1883018949" sldId="261"/>
            <ac:spMk id="3" creationId="{BDEC17A2-42BA-407D-B8B1-BC821B831817}"/>
          </ac:spMkLst>
        </pc:spChg>
      </pc:sldChg>
      <pc:sldChg chg="addSp modSp mod">
        <pc:chgData name="Sjur Beyer" userId="11ee3893-1d0c-4a0d-af47-15e66d5bd36e" providerId="ADAL" clId="{4EADE48B-3245-4AFC-9555-3CD6D9677C64}" dt="2022-11-22T14:57:00.665" v="605" actId="404"/>
        <pc:sldMkLst>
          <pc:docMk/>
          <pc:sldMk cId="272855738" sldId="262"/>
        </pc:sldMkLst>
        <pc:spChg chg="add mod">
          <ac:chgData name="Sjur Beyer" userId="11ee3893-1d0c-4a0d-af47-15e66d5bd36e" providerId="ADAL" clId="{4EADE48B-3245-4AFC-9555-3CD6D9677C64}" dt="2022-11-22T14:57:00.665" v="605" actId="404"/>
          <ac:spMkLst>
            <pc:docMk/>
            <pc:sldMk cId="272855738" sldId="262"/>
            <ac:spMk id="41" creationId="{BF6DF388-465A-42C0-B17C-F6C7B6CA0099}"/>
          </ac:spMkLst>
        </pc:spChg>
      </pc:sldChg>
      <pc:sldChg chg="addSp delSp modSp add mod ord">
        <pc:chgData name="Sjur Beyer" userId="11ee3893-1d0c-4a0d-af47-15e66d5bd36e" providerId="ADAL" clId="{4EADE48B-3245-4AFC-9555-3CD6D9677C64}" dt="2022-11-22T14:55:17.085" v="527" actId="20577"/>
        <pc:sldMkLst>
          <pc:docMk/>
          <pc:sldMk cId="1997041392" sldId="265"/>
        </pc:sldMkLst>
        <pc:spChg chg="del">
          <ac:chgData name="Sjur Beyer" userId="11ee3893-1d0c-4a0d-af47-15e66d5bd36e" providerId="ADAL" clId="{4EADE48B-3245-4AFC-9555-3CD6D9677C64}" dt="2022-11-22T14:45:38.942" v="198" actId="478"/>
          <ac:spMkLst>
            <pc:docMk/>
            <pc:sldMk cId="1997041392" sldId="265"/>
            <ac:spMk id="2" creationId="{01590752-89C0-4D23-A9DE-0FA23B7F1E50}"/>
          </ac:spMkLst>
        </pc:spChg>
        <pc:spChg chg="add mod">
          <ac:chgData name="Sjur Beyer" userId="11ee3893-1d0c-4a0d-af47-15e66d5bd36e" providerId="ADAL" clId="{4EADE48B-3245-4AFC-9555-3CD6D9677C64}" dt="2022-11-22T14:55:17.085" v="527" actId="20577"/>
          <ac:spMkLst>
            <pc:docMk/>
            <pc:sldMk cId="1997041392" sldId="265"/>
            <ac:spMk id="4" creationId="{23BC2261-E559-4FEF-827D-4ED5E0B5880C}"/>
          </ac:spMkLst>
        </pc:spChg>
        <pc:spChg chg="mod">
          <ac:chgData name="Sjur Beyer" userId="11ee3893-1d0c-4a0d-af47-15e66d5bd36e" providerId="ADAL" clId="{4EADE48B-3245-4AFC-9555-3CD6D9677C64}" dt="2022-11-22T14:50:59.849" v="336" actId="1076"/>
          <ac:spMkLst>
            <pc:docMk/>
            <pc:sldMk cId="1997041392" sldId="265"/>
            <ac:spMk id="5" creationId="{FBA47307-EFA9-4AFF-AE10-F14997E0F282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6" creationId="{6002297D-294F-45C4-B6D0-3794BB1423C4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7" creationId="{1A4DA962-2993-44A3-B442-ED97007120B8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8" creationId="{E5283CB4-0314-45BF-826F-3C624F7B0D86}"/>
          </ac:spMkLst>
        </pc:spChg>
        <pc:spChg chg="add mod">
          <ac:chgData name="Sjur Beyer" userId="11ee3893-1d0c-4a0d-af47-15e66d5bd36e" providerId="ADAL" clId="{4EADE48B-3245-4AFC-9555-3CD6D9677C64}" dt="2022-11-22T14:51:16.698" v="339" actId="20577"/>
          <ac:spMkLst>
            <pc:docMk/>
            <pc:sldMk cId="1997041392" sldId="265"/>
            <ac:spMk id="19" creationId="{C8549479-0BEC-4715-A45F-D460B1AD1DAC}"/>
          </ac:spMkLst>
        </pc:spChg>
        <pc:spChg chg="del">
          <ac:chgData name="Sjur Beyer" userId="11ee3893-1d0c-4a0d-af47-15e66d5bd36e" providerId="ADAL" clId="{4EADE48B-3245-4AFC-9555-3CD6D9677C64}" dt="2022-11-22T14:46:01.342" v="205" actId="478"/>
          <ac:spMkLst>
            <pc:docMk/>
            <pc:sldMk cId="1997041392" sldId="265"/>
            <ac:spMk id="31" creationId="{99F64868-A2E0-463D-883C-4F6D713FF41F}"/>
          </ac:spMkLst>
        </pc:spChg>
        <pc:spChg chg="del">
          <ac:chgData name="Sjur Beyer" userId="11ee3893-1d0c-4a0d-af47-15e66d5bd36e" providerId="ADAL" clId="{4EADE48B-3245-4AFC-9555-3CD6D9677C64}" dt="2022-11-22T14:45:58.105" v="202" actId="478"/>
          <ac:spMkLst>
            <pc:docMk/>
            <pc:sldMk cId="1997041392" sldId="265"/>
            <ac:spMk id="35" creationId="{FEA62FDF-BD0B-4225-BCAC-C6A6CF553119}"/>
          </ac:spMkLst>
        </pc:spChg>
        <pc:spChg chg="del">
          <ac:chgData name="Sjur Beyer" userId="11ee3893-1d0c-4a0d-af47-15e66d5bd36e" providerId="ADAL" clId="{4EADE48B-3245-4AFC-9555-3CD6D9677C64}" dt="2022-11-22T14:46:00.455" v="204" actId="478"/>
          <ac:spMkLst>
            <pc:docMk/>
            <pc:sldMk cId="1997041392" sldId="265"/>
            <ac:spMk id="37" creationId="{D95466DC-F301-481F-8BF9-08193D1A671F}"/>
          </ac:spMkLst>
        </pc:spChg>
        <pc:spChg chg="add mod">
          <ac:chgData name="Sjur Beyer" userId="11ee3893-1d0c-4a0d-af47-15e66d5bd36e" providerId="ADAL" clId="{4EADE48B-3245-4AFC-9555-3CD6D9677C64}" dt="2022-11-22T14:52:34.626" v="418" actId="1076"/>
          <ac:spMkLst>
            <pc:docMk/>
            <pc:sldMk cId="1997041392" sldId="265"/>
            <ac:spMk id="58" creationId="{1D91513D-1712-4684-B61B-4E2689B6756A}"/>
          </ac:spMkLst>
        </pc:spChg>
        <pc:picChg chg="mod">
          <ac:chgData name="Sjur Beyer" userId="11ee3893-1d0c-4a0d-af47-15e66d5bd36e" providerId="ADAL" clId="{4EADE48B-3245-4AFC-9555-3CD6D9677C64}" dt="2022-11-22T14:50:58.121" v="335" actId="1076"/>
          <ac:picMkLst>
            <pc:docMk/>
            <pc:sldMk cId="1997041392" sldId="265"/>
            <ac:picMk id="10" creationId="{CD52FBC5-F210-4839-96F2-D5462E0B3B05}"/>
          </ac:picMkLst>
        </pc:picChg>
        <pc:picChg chg="del">
          <ac:chgData name="Sjur Beyer" userId="11ee3893-1d0c-4a0d-af47-15e66d5bd36e" providerId="ADAL" clId="{4EADE48B-3245-4AFC-9555-3CD6D9677C64}" dt="2022-11-22T14:45:52.413" v="201" actId="478"/>
          <ac:picMkLst>
            <pc:docMk/>
            <pc:sldMk cId="1997041392" sldId="265"/>
            <ac:picMk id="12" creationId="{6F7EC30B-EB84-4154-B432-70B0822745CF}"/>
          </ac:picMkLst>
        </pc:picChg>
        <pc:picChg chg="add del mod">
          <ac:chgData name="Sjur Beyer" userId="11ee3893-1d0c-4a0d-af47-15e66d5bd36e" providerId="ADAL" clId="{4EADE48B-3245-4AFC-9555-3CD6D9677C64}" dt="2022-11-22T14:47:26.736" v="211" actId="21"/>
          <ac:picMkLst>
            <pc:docMk/>
            <pc:sldMk cId="1997041392" sldId="265"/>
            <ac:picMk id="15" creationId="{E84C533B-F6E9-447F-9DE4-6D23D2D78FBA}"/>
          </ac:picMkLst>
        </pc:picChg>
        <pc:cxnChg chg="mod">
          <ac:chgData name="Sjur Beyer" userId="11ee3893-1d0c-4a0d-af47-15e66d5bd36e" providerId="ADAL" clId="{4EADE48B-3245-4AFC-9555-3CD6D9677C64}" dt="2022-11-22T14:50:59.849" v="336" actId="1076"/>
          <ac:cxnSpMkLst>
            <pc:docMk/>
            <pc:sldMk cId="1997041392" sldId="265"/>
            <ac:cxnSpMk id="14" creationId="{77846941-5AC1-4E93-A78E-8F9490037208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6" creationId="{EE9A15BB-0C2E-4FA3-B347-E188F342F47A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8" creationId="{52291B94-1C72-49DF-B821-41BACF3B3DC5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0" creationId="{EC007B9A-E203-4DA9-82A9-940543E3C967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2" creationId="{D8946FC2-A55D-4147-AA92-C8AB975E26B2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4" creationId="{C12B544C-70B1-4996-AEEB-BC87C2D99B3C}"/>
          </ac:cxnSpMkLst>
        </pc:cxnChg>
        <pc:cxnChg chg="mod">
          <ac:chgData name="Sjur Beyer" userId="11ee3893-1d0c-4a0d-af47-15e66d5bd36e" providerId="ADAL" clId="{4EADE48B-3245-4AFC-9555-3CD6D9677C64}" dt="2022-11-22T14:51:15.913" v="338" actId="14100"/>
          <ac:cxnSpMkLst>
            <pc:docMk/>
            <pc:sldMk cId="1997041392" sldId="265"/>
            <ac:cxnSpMk id="26" creationId="{3F07FF19-324A-442D-98E9-CACDCAC3AF38}"/>
          </ac:cxnSpMkLst>
        </pc:cxnChg>
        <pc:cxnChg chg="del mod">
          <ac:chgData name="Sjur Beyer" userId="11ee3893-1d0c-4a0d-af47-15e66d5bd36e" providerId="ADAL" clId="{4EADE48B-3245-4AFC-9555-3CD6D9677C64}" dt="2022-11-22T14:46:02.155" v="206" actId="478"/>
          <ac:cxnSpMkLst>
            <pc:docMk/>
            <pc:sldMk cId="1997041392" sldId="265"/>
            <ac:cxnSpMk id="33" creationId="{BFC7D241-0569-4BAA-8ADA-0A2FC44160FD}"/>
          </ac:cxnSpMkLst>
        </pc:cxnChg>
        <pc:cxnChg chg="del mod">
          <ac:chgData name="Sjur Beyer" userId="11ee3893-1d0c-4a0d-af47-15e66d5bd36e" providerId="ADAL" clId="{4EADE48B-3245-4AFC-9555-3CD6D9677C64}" dt="2022-11-22T14:45:59.444" v="203" actId="478"/>
          <ac:cxnSpMkLst>
            <pc:docMk/>
            <pc:sldMk cId="1997041392" sldId="265"/>
            <ac:cxnSpMk id="39" creationId="{64DBBA90-68DC-45A4-B4E6-34B0AA3C7B58}"/>
          </ac:cxnSpMkLst>
        </pc:cxnChg>
        <pc:cxnChg chg="add mod">
          <ac:chgData name="Sjur Beyer" userId="11ee3893-1d0c-4a0d-af47-15e66d5bd36e" providerId="ADAL" clId="{4EADE48B-3245-4AFC-9555-3CD6D9677C64}" dt="2022-11-22T14:52:34.626" v="418" actId="1076"/>
          <ac:cxnSpMkLst>
            <pc:docMk/>
            <pc:sldMk cId="1997041392" sldId="265"/>
            <ac:cxnSpMk id="60" creationId="{9FC90A22-DA54-4856-90B5-5C777DCFD90F}"/>
          </ac:cxnSpMkLst>
        </pc:cxnChg>
      </pc:sldChg>
      <pc:sldChg chg="addSp delSp modSp new mod">
        <pc:chgData name="Sjur Beyer" userId="11ee3893-1d0c-4a0d-af47-15e66d5bd36e" providerId="ADAL" clId="{4EADE48B-3245-4AFC-9555-3CD6D9677C64}" dt="2022-11-22T14:54:48.415" v="519" actId="20577"/>
        <pc:sldMkLst>
          <pc:docMk/>
          <pc:sldMk cId="3515508959" sldId="266"/>
        </pc:sldMkLst>
        <pc:spChg chg="mod">
          <ac:chgData name="Sjur Beyer" userId="11ee3893-1d0c-4a0d-af47-15e66d5bd36e" providerId="ADAL" clId="{4EADE48B-3245-4AFC-9555-3CD6D9677C64}" dt="2022-11-22T14:54:48.415" v="519" actId="20577"/>
          <ac:spMkLst>
            <pc:docMk/>
            <pc:sldMk cId="3515508959" sldId="266"/>
            <ac:spMk id="2" creationId="{3990B861-DCE1-4D00-B888-EA625D4D4273}"/>
          </ac:spMkLst>
        </pc:spChg>
        <pc:spChg chg="del">
          <ac:chgData name="Sjur Beyer" userId="11ee3893-1d0c-4a0d-af47-15e66d5bd36e" providerId="ADAL" clId="{4EADE48B-3245-4AFC-9555-3CD6D9677C64}" dt="2022-11-22T14:47:29.052" v="212"/>
          <ac:spMkLst>
            <pc:docMk/>
            <pc:sldMk cId="3515508959" sldId="266"/>
            <ac:spMk id="3" creationId="{7BB6041F-E467-4310-B11B-8BBD658E3C00}"/>
          </ac:spMkLst>
        </pc:spChg>
        <pc:picChg chg="add mod">
          <ac:chgData name="Sjur Beyer" userId="11ee3893-1d0c-4a0d-af47-15e66d5bd36e" providerId="ADAL" clId="{4EADE48B-3245-4AFC-9555-3CD6D9677C64}" dt="2022-11-22T14:47:29.052" v="212"/>
          <ac:picMkLst>
            <pc:docMk/>
            <pc:sldMk cId="3515508959" sldId="266"/>
            <ac:picMk id="4" creationId="{4EBF7C3B-C778-4D2A-AA55-CDC45509D825}"/>
          </ac:picMkLst>
        </pc:picChg>
      </pc:sldChg>
      <pc:sldChg chg="addSp delSp modSp new mod">
        <pc:chgData name="Sjur Beyer" userId="11ee3893-1d0c-4a0d-af47-15e66d5bd36e" providerId="ADAL" clId="{4EADE48B-3245-4AFC-9555-3CD6D9677C64}" dt="2022-11-22T16:09:07.215" v="1889" actId="1076"/>
        <pc:sldMkLst>
          <pc:docMk/>
          <pc:sldMk cId="549988740" sldId="267"/>
        </pc:sldMkLst>
        <pc:spChg chg="mod">
          <ac:chgData name="Sjur Beyer" userId="11ee3893-1d0c-4a0d-af47-15e66d5bd36e" providerId="ADAL" clId="{4EADE48B-3245-4AFC-9555-3CD6D9677C64}" dt="2022-11-22T14:53:16.178" v="433" actId="20577"/>
          <ac:spMkLst>
            <pc:docMk/>
            <pc:sldMk cId="549988740" sldId="267"/>
            <ac:spMk id="2" creationId="{AE421A3F-B0D3-457A-9927-F208936A7E48}"/>
          </ac:spMkLst>
        </pc:spChg>
        <pc:spChg chg="mod">
          <ac:chgData name="Sjur Beyer" userId="11ee3893-1d0c-4a0d-af47-15e66d5bd36e" providerId="ADAL" clId="{4EADE48B-3245-4AFC-9555-3CD6D9677C64}" dt="2022-11-22T16:08:38.164" v="1879"/>
          <ac:spMkLst>
            <pc:docMk/>
            <pc:sldMk cId="549988740" sldId="267"/>
            <ac:spMk id="3" creationId="{FBF41E20-A8CD-4AF5-A3AE-52BA59DA0078}"/>
          </ac:spMkLst>
        </pc:spChg>
        <pc:spChg chg="add del mod">
          <ac:chgData name="Sjur Beyer" userId="11ee3893-1d0c-4a0d-af47-15e66d5bd36e" providerId="ADAL" clId="{4EADE48B-3245-4AFC-9555-3CD6D9677C64}" dt="2022-11-22T16:08:28.285" v="1877" actId="22"/>
          <ac:spMkLst>
            <pc:docMk/>
            <pc:sldMk cId="549988740" sldId="267"/>
            <ac:spMk id="5" creationId="{BF47ECB3-6A17-4C6B-9C74-BBCA4B3DE5B6}"/>
          </ac:spMkLst>
        </pc:spChg>
        <pc:spChg chg="add del">
          <ac:chgData name="Sjur Beyer" userId="11ee3893-1d0c-4a0d-af47-15e66d5bd36e" providerId="ADAL" clId="{4EADE48B-3245-4AFC-9555-3CD6D9677C64}" dt="2022-11-22T16:08:43.827" v="1881" actId="478"/>
          <ac:spMkLst>
            <pc:docMk/>
            <pc:sldMk cId="549988740" sldId="267"/>
            <ac:spMk id="7" creationId="{6E135D42-D1E6-43FA-B113-3E6EC6587F7E}"/>
          </ac:spMkLst>
        </pc:spChg>
        <pc:spChg chg="add mod">
          <ac:chgData name="Sjur Beyer" userId="11ee3893-1d0c-4a0d-af47-15e66d5bd36e" providerId="ADAL" clId="{4EADE48B-3245-4AFC-9555-3CD6D9677C64}" dt="2022-11-22T16:09:07.215" v="1889" actId="1076"/>
          <ac:spMkLst>
            <pc:docMk/>
            <pc:sldMk cId="549988740" sldId="267"/>
            <ac:spMk id="9" creationId="{54CBF1A8-C449-48A6-AA41-7268494F17F9}"/>
          </ac:spMkLst>
        </pc:spChg>
      </pc:sldChg>
      <pc:sldChg chg="modSp new mod">
        <pc:chgData name="Sjur Beyer" userId="11ee3893-1d0c-4a0d-af47-15e66d5bd36e" providerId="ADAL" clId="{4EADE48B-3245-4AFC-9555-3CD6D9677C64}" dt="2022-11-22T16:10:56.834" v="1891" actId="27636"/>
        <pc:sldMkLst>
          <pc:docMk/>
          <pc:sldMk cId="460061977" sldId="268"/>
        </pc:sldMkLst>
        <pc:spChg chg="mod">
          <ac:chgData name="Sjur Beyer" userId="11ee3893-1d0c-4a0d-af47-15e66d5bd36e" providerId="ADAL" clId="{4EADE48B-3245-4AFC-9555-3CD6D9677C64}" dt="2022-11-22T14:57:20.720" v="613" actId="20577"/>
          <ac:spMkLst>
            <pc:docMk/>
            <pc:sldMk cId="460061977" sldId="268"/>
            <ac:spMk id="2" creationId="{05E07FB4-00AE-41A3-A9F9-1BF6DDE38AEB}"/>
          </ac:spMkLst>
        </pc:spChg>
        <pc:spChg chg="mod">
          <ac:chgData name="Sjur Beyer" userId="11ee3893-1d0c-4a0d-af47-15e66d5bd36e" providerId="ADAL" clId="{4EADE48B-3245-4AFC-9555-3CD6D9677C64}" dt="2022-11-22T16:10:56.834" v="1891" actId="27636"/>
          <ac:spMkLst>
            <pc:docMk/>
            <pc:sldMk cId="460061977" sldId="268"/>
            <ac:spMk id="3" creationId="{4009DF7A-05B7-489D-88E5-A473778B16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62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3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07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96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2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7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6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6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7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2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8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14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EC1B-C591-42F1-A3A7-95D1BF973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Parameters for </a:t>
            </a:r>
            <a:r>
              <a:rPr lang="nb-NO" dirty="0" err="1"/>
              <a:t>prediction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DFFE9-E780-474C-8BB1-1DDD0C794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24.11.2022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90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9AE1-0439-44E7-9C19-E3EDA1D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b="0" dirty="0"/>
                  <a:t>Acoustic </a:t>
                </a:r>
                <a:r>
                  <a:rPr lang="nb-NO" b="0" dirty="0" err="1"/>
                  <a:t>impedance</a:t>
                </a:r>
                <a:r>
                  <a:rPr lang="nb-NO" b="0" dirty="0"/>
                  <a:t> in </a:t>
                </a:r>
                <a:r>
                  <a:rPr lang="nb-NO" b="0" dirty="0" err="1"/>
                  <a:t>this</a:t>
                </a:r>
                <a:r>
                  <a:rPr lang="nb-NO" b="0" dirty="0"/>
                  <a:t> </a:t>
                </a:r>
                <a:r>
                  <a:rPr lang="nb-NO" b="0" dirty="0" err="1"/>
                  <a:t>context</a:t>
                </a:r>
                <a:r>
                  <a:rPr lang="nb-NO" b="0" dirty="0"/>
                  <a:t> serves as a </a:t>
                </a:r>
                <a:r>
                  <a:rPr lang="nb-NO" b="0" dirty="0" err="1"/>
                  <a:t>way</a:t>
                </a:r>
                <a:r>
                  <a:rPr lang="nb-NO" b="0" dirty="0"/>
                  <a:t> to </a:t>
                </a:r>
                <a:r>
                  <a:rPr lang="nb-NO" b="0" dirty="0" err="1"/>
                  <a:t>evaluate</a:t>
                </a:r>
                <a:r>
                  <a:rPr lang="nb-NO" b="0" dirty="0"/>
                  <a:t>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and have </a:t>
                </a:r>
                <a:r>
                  <a:rPr lang="nb-NO" b="0" dirty="0" err="1"/>
                  <a:t>feature</a:t>
                </a:r>
                <a:r>
                  <a:rPr lang="nb-NO" b="0" dirty="0"/>
                  <a:t> </a:t>
                </a:r>
                <a:r>
                  <a:rPr lang="nb-NO" b="0" dirty="0" err="1"/>
                  <a:t>recognition</a:t>
                </a:r>
                <a:r>
                  <a:rPr lang="nb-NO" b="0" dirty="0"/>
                  <a:t> </a:t>
                </a:r>
                <a:r>
                  <a:rPr lang="nb-NO" b="0" dirty="0" err="1"/>
                  <a:t>reflect</a:t>
                </a:r>
                <a:r>
                  <a:rPr lang="nb-NO" b="0" dirty="0"/>
                  <a:t> </a:t>
                </a:r>
                <a:r>
                  <a:rPr lang="nb-NO" b="0" dirty="0" err="1"/>
                  <a:t>soil</a:t>
                </a:r>
                <a:r>
                  <a:rPr lang="nb-NO" b="0" dirty="0"/>
                  <a:t> </a:t>
                </a:r>
                <a:r>
                  <a:rPr lang="nb-NO" b="0" dirty="0" err="1"/>
                  <a:t>parametrisation</a:t>
                </a:r>
                <a:r>
                  <a:rPr lang="nb-NO" b="0" dirty="0"/>
                  <a:t> from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seismic</a:t>
                </a:r>
                <a:r>
                  <a:rPr lang="nb-NO" b="0" dirty="0"/>
                  <a:t> image.</a:t>
                </a:r>
              </a:p>
              <a:p>
                <a:pPr lvl="1"/>
                <a:r>
                  <a:rPr lang="nb-NO" dirty="0" err="1"/>
                  <a:t>Uncertainty</a:t>
                </a:r>
                <a:endParaRPr lang="nb-NO" dirty="0"/>
              </a:p>
              <a:p>
                <a:pPr lvl="2"/>
                <a:r>
                  <a:rPr lang="nb-NO" b="0" dirty="0" err="1"/>
                  <a:t>Overlap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r>
                  <a:rPr lang="nb-NO" b="0" dirty="0"/>
                  <a:t> [</a:t>
                </a:r>
                <a:r>
                  <a:rPr lang="nb-NO" b="0" dirty="0" err="1"/>
                  <a:t>using</a:t>
                </a:r>
                <a:r>
                  <a:rPr lang="nb-NO" b="0" dirty="0"/>
                  <a:t> </a:t>
                </a:r>
                <a:r>
                  <a:rPr lang="nb-NO" b="0" dirty="0" err="1"/>
                  <a:t>only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</a:t>
                </a:r>
                <a:r>
                  <a:rPr lang="nb-NO" b="0" dirty="0" err="1"/>
                  <a:t>predictions</a:t>
                </a:r>
                <a:r>
                  <a:rPr lang="nb-NO" b="0" dirty="0"/>
                  <a:t>]</a:t>
                </a:r>
              </a:p>
              <a:p>
                <a:pPr lvl="2"/>
                <a:r>
                  <a:rPr lang="nb-NO" b="0" dirty="0" err="1"/>
                  <a:t>Ground</a:t>
                </a:r>
                <a:r>
                  <a:rPr lang="nb-NO" b="0" dirty="0"/>
                  <a:t> </a:t>
                </a:r>
                <a:r>
                  <a:rPr lang="nb-NO" b="0" dirty="0" err="1"/>
                  <a:t>truth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endParaRPr lang="nb-NO" b="0" dirty="0"/>
              </a:p>
              <a:p>
                <a:r>
                  <a:rPr lang="nb-NO" sz="2400" b="0" dirty="0" err="1"/>
                  <a:t>Geotechnical</a:t>
                </a:r>
                <a:r>
                  <a:rPr lang="nb-NO" sz="2400" b="0" dirty="0"/>
                  <a:t>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nb-NO" sz="2400" b="0" dirty="0"/>
              </a:p>
              <a:p>
                <a:r>
                  <a:rPr lang="en-GB" dirty="0"/>
                  <a:t>Where there are no theoretical links, there may still be </a:t>
                </a:r>
                <a:r>
                  <a:rPr lang="en-GB" b="1" dirty="0"/>
                  <a:t>statistical correlations</a:t>
                </a:r>
                <a:r>
                  <a:rPr lang="en-GB" dirty="0"/>
                  <a:t> of higher order. [conditional probability]</a:t>
                </a:r>
              </a:p>
              <a:p>
                <a:r>
                  <a:rPr lang="en-GB" dirty="0"/>
                  <a:t>The relationships between parameters and seismic texture must be discussed in the thesis paper to give a basis for why we would expect for this to work in the first place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44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9EE78-DAD1-4583-BE3C-E229D039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- </a:t>
            </a:r>
            <a:r>
              <a:rPr lang="nb-NO" dirty="0" err="1"/>
              <a:t>Discussion</a:t>
            </a:r>
            <a:r>
              <a:rPr lang="nb-NO" dirty="0"/>
              <a:t> 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CC411-D1F9-4D25-8191-903F517A5960}"/>
              </a:ext>
            </a:extLst>
          </p:cNvPr>
          <p:cNvSpPr txBox="1"/>
          <p:nvPr/>
        </p:nvSpPr>
        <p:spPr>
          <a:xfrm>
            <a:off x="807396" y="3929974"/>
            <a:ext cx="6254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E.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Relationships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attributes</a:t>
            </a:r>
            <a:r>
              <a:rPr lang="nb-NO" dirty="0"/>
              <a:t> and </a:t>
            </a:r>
            <a:r>
              <a:rPr lang="nb-NO" dirty="0" err="1"/>
              <a:t>cpt</a:t>
            </a:r>
            <a:r>
              <a:rPr lang="nb-NO" dirty="0"/>
              <a:t> </a:t>
            </a:r>
            <a:r>
              <a:rPr lang="nb-NO" dirty="0" err="1"/>
              <a:t>response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Empirical</a:t>
            </a:r>
            <a:r>
              <a:rPr lang="nb-NO" dirty="0"/>
              <a:t> relationships in </a:t>
            </a:r>
            <a:r>
              <a:rPr lang="nb-NO" dirty="0" err="1"/>
              <a:t>soil</a:t>
            </a:r>
            <a:r>
              <a:rPr lang="nb-NO" dirty="0"/>
              <a:t>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Textural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soil</a:t>
            </a:r>
            <a:r>
              <a:rPr lang="nb-NO" dirty="0"/>
              <a:t> units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06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861-DCE1-4D00-B888-EA625D4D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Robertson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F7C3B-C778-4D2A-AA55-CDC45509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985" y="1731963"/>
            <a:ext cx="435650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000376" y="2849071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4917428" y="1902349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4917428" y="3040484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4917428" y="4324534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197796" y="2414468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470019" y="3369501"/>
            <a:ext cx="530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96104" y="2349821"/>
            <a:ext cx="621324" cy="1019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96104" y="3369501"/>
            <a:ext cx="621324" cy="191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296104" y="3369501"/>
            <a:ext cx="621324" cy="1475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380474" y="2195968"/>
            <a:ext cx="1308274" cy="15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380474" y="3395100"/>
            <a:ext cx="1308274" cy="165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8380474" y="4844964"/>
            <a:ext cx="510607" cy="352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3BC2261-E559-4FEF-827D-4ED5E0B5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NN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49479-0BEC-4715-A45F-D460B1AD1DAC}"/>
              </a:ext>
            </a:extLst>
          </p:cNvPr>
          <p:cNvSpPr/>
          <p:nvPr/>
        </p:nvSpPr>
        <p:spPr>
          <a:xfrm>
            <a:off x="8891081" y="4146760"/>
            <a:ext cx="3103123" cy="21016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bg1"/>
                </a:solidFill>
              </a:rPr>
              <a:t>z[m]		</a:t>
            </a:r>
            <a:r>
              <a:rPr lang="nb-NO" dirty="0" err="1">
                <a:solidFill>
                  <a:schemeClr val="bg1"/>
                </a:solidFill>
              </a:rPr>
              <a:t>Soil</a:t>
            </a:r>
            <a:r>
              <a:rPr lang="nb-NO" dirty="0">
                <a:solidFill>
                  <a:schemeClr val="bg1"/>
                </a:solidFill>
              </a:rPr>
              <a:t> Type </a:t>
            </a:r>
            <a:r>
              <a:rPr lang="nb-NO" dirty="0" err="1">
                <a:solidFill>
                  <a:schemeClr val="bg1"/>
                </a:solidFill>
              </a:rPr>
              <a:t>Behavior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0.1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0.2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0.3		sensitive </a:t>
            </a:r>
            <a:r>
              <a:rPr lang="nb-NO" dirty="0" err="1">
                <a:solidFill>
                  <a:schemeClr val="bg1"/>
                </a:solidFill>
              </a:rPr>
              <a:t>soils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0.4		</a:t>
            </a:r>
            <a:r>
              <a:rPr lang="nb-NO" dirty="0" err="1">
                <a:solidFill>
                  <a:schemeClr val="bg1"/>
                </a:solidFill>
              </a:rPr>
              <a:t>clays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0.5		</a:t>
            </a:r>
            <a:r>
              <a:rPr lang="nb-NO" dirty="0" err="1">
                <a:solidFill>
                  <a:schemeClr val="bg1"/>
                </a:solidFill>
              </a:rPr>
              <a:t>organic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1D91513D-1712-4684-B61B-4E2689B6756A}"/>
              </a:ext>
            </a:extLst>
          </p:cNvPr>
          <p:cNvSpPr/>
          <p:nvPr/>
        </p:nvSpPr>
        <p:spPr>
          <a:xfrm>
            <a:off x="5098483" y="5689754"/>
            <a:ext cx="3098355" cy="104085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List </a:t>
            </a:r>
            <a:r>
              <a:rPr lang="nb-NO" dirty="0" err="1">
                <a:solidFill>
                  <a:schemeClr val="bg1"/>
                </a:solidFill>
              </a:rPr>
              <a:t>of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categories</a:t>
            </a:r>
            <a:r>
              <a:rPr lang="nb-NO" dirty="0">
                <a:solidFill>
                  <a:schemeClr val="bg1"/>
                </a:solidFill>
              </a:rPr>
              <a:t> at different </a:t>
            </a:r>
            <a:r>
              <a:rPr lang="nb-NO" dirty="0" err="1">
                <a:solidFill>
                  <a:schemeClr val="bg1"/>
                </a:solidFill>
              </a:rPr>
              <a:t>depths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90A22-DA54-4856-90B5-5C777DCFD90F}"/>
              </a:ext>
            </a:extLst>
          </p:cNvPr>
          <p:cNvCxnSpPr>
            <a:stCxn id="58" idx="0"/>
            <a:endCxn id="19" idx="1"/>
          </p:cNvCxnSpPr>
          <p:nvPr/>
        </p:nvCxnSpPr>
        <p:spPr>
          <a:xfrm flipV="1">
            <a:off x="8194256" y="5197580"/>
            <a:ext cx="696825" cy="10126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4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3F-B0D3-457A-9927-F208936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1E20-A8CD-4AF5-A3AE-52BA59DA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Neural networks perform well at classification tasks</a:t>
            </a:r>
          </a:p>
          <a:p>
            <a:r>
              <a:rPr lang="nb-NO"/>
              <a:t>More sturdy wrt. errors than regression</a:t>
            </a:r>
          </a:p>
          <a:p>
            <a:r>
              <a:rPr lang="nb-NO"/>
              <a:t>Not sure how the usefulness is in terms of design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F1A8-C449-48A6-AA41-7268494F17F9}"/>
              </a:ext>
            </a:extLst>
          </p:cNvPr>
          <p:cNvSpPr txBox="1"/>
          <p:nvPr/>
        </p:nvSpPr>
        <p:spPr>
          <a:xfrm>
            <a:off x="3048811" y="579120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3200" dirty="0"/>
              <a:t>- </a:t>
            </a:r>
            <a:r>
              <a:rPr lang="nb-NO" sz="3600" dirty="0" err="1"/>
              <a:t>Discussion</a:t>
            </a:r>
            <a:r>
              <a:rPr lang="nb-NO" sz="3200" dirty="0"/>
              <a:t> -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998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7FB4-00AE-41A3-A9F9-1BF6DDE3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F7A-05B7-489D-88E5-A473778B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nb-NO" dirty="0"/>
              <a:t>Present </a:t>
            </a:r>
            <a:r>
              <a:rPr lang="nb-NO" dirty="0" err="1"/>
              <a:t>the</a:t>
            </a:r>
            <a:r>
              <a:rPr lang="nb-NO" dirty="0"/>
              <a:t> lines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to be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page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thoughts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perspective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r>
              <a:rPr lang="nb-NO" dirty="0"/>
              <a:t>/</a:t>
            </a:r>
            <a:r>
              <a:rPr lang="nb-NO" dirty="0" err="1"/>
              <a:t>intuition</a:t>
            </a:r>
            <a:r>
              <a:rPr lang="nb-NO" dirty="0"/>
              <a:t>/</a:t>
            </a:r>
            <a:r>
              <a:rPr lang="nb-NO" dirty="0" err="1"/>
              <a:t>experience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design parameters</a:t>
            </a:r>
          </a:p>
          <a:p>
            <a:pPr>
              <a:lnSpc>
                <a:spcPct val="200000"/>
              </a:lnSpc>
            </a:pPr>
            <a:r>
              <a:rPr lang="nb-NO" dirty="0" err="1"/>
              <a:t>Classification</a:t>
            </a:r>
            <a:r>
              <a:rPr lang="nb-NO" dirty="0"/>
              <a:t> Network </a:t>
            </a:r>
            <a:r>
              <a:rPr lang="nb-NO" dirty="0" err="1"/>
              <a:t>technique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006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«dog»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6DF388-465A-42C0-B17C-F6C7B6CA0099}"/>
              </a:ext>
            </a:extLst>
          </p:cNvPr>
          <p:cNvSpPr txBox="1"/>
          <p:nvPr/>
        </p:nvSpPr>
        <p:spPr>
          <a:xfrm>
            <a:off x="4552748" y="265928"/>
            <a:ext cx="41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/>
              <a:t>Classification</a:t>
            </a:r>
            <a:r>
              <a:rPr lang="nb-NO" sz="3600" dirty="0"/>
              <a:t> </a:t>
            </a:r>
            <a:r>
              <a:rPr lang="nb-NO" sz="3600" dirty="0" err="1"/>
              <a:t>task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728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strike="sngStrike" dirty="0"/>
              <a:t>dog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trike="sngStrike" dirty="0"/>
              <a:t>«</a:t>
            </a:r>
            <a:r>
              <a:rPr lang="nb-NO" strike="sngStrike" dirty="0" err="1"/>
              <a:t>cat</a:t>
            </a:r>
            <a:r>
              <a:rPr lang="nb-NO" strike="sngStrike" dirty="0"/>
              <a:t>»</a:t>
            </a:r>
            <a:endParaRPr lang="en-GB" strike="sngStrik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 flipV="1">
            <a:off x="4883286" y="1907694"/>
            <a:ext cx="3792567" cy="8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>
                <a:shade val="50000"/>
                <a:alpha val="26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266793" y="1204216"/>
            <a:ext cx="4822636" cy="47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2B89E-8A52-4A8C-880B-3D57B28251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3392928" y="2748933"/>
            <a:ext cx="3370723" cy="199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581E37B-266D-4C53-A334-590899321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429" y="419112"/>
            <a:ext cx="1570208" cy="1570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A82C0-DD7F-45B7-9FCC-9AA469A88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651" y="2296597"/>
            <a:ext cx="1303520" cy="1303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AE3DB6-65A5-44CB-A0EC-C28F06F16150}"/>
              </a:ext>
            </a:extLst>
          </p:cNvPr>
          <p:cNvSpPr txBox="1"/>
          <p:nvPr/>
        </p:nvSpPr>
        <p:spPr>
          <a:xfrm>
            <a:off x="4367719" y="2838281"/>
            <a:ext cx="1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small</a:t>
            </a:r>
            <a:r>
              <a:rPr lang="nb-NO" dirty="0"/>
              <a:t> dog»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835EC-397C-4172-9272-9AA30AE484F3}"/>
              </a:ext>
            </a:extLst>
          </p:cNvPr>
          <p:cNvSpPr txBox="1"/>
          <p:nvPr/>
        </p:nvSpPr>
        <p:spPr>
          <a:xfrm>
            <a:off x="5831804" y="148479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«medium dog»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9ED96-286F-4505-8902-B6367106F006}"/>
              </a:ext>
            </a:extLst>
          </p:cNvPr>
          <p:cNvSpPr txBox="1"/>
          <p:nvPr/>
        </p:nvSpPr>
        <p:spPr>
          <a:xfrm>
            <a:off x="6763651" y="5389233"/>
            <a:ext cx="66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84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44A1-885D-4AE4-8F6D-D9B9113A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Is </a:t>
            </a:r>
            <a:r>
              <a:rPr lang="nb-NO" dirty="0" err="1"/>
              <a:t>this</a:t>
            </a:r>
            <a:r>
              <a:rPr lang="nb-NO" dirty="0"/>
              <a:t> a dog?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E3A4261B-2A1C-4943-BD24-C3FFAA37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76" r="451" b="3082"/>
          <a:stretch/>
        </p:blipFill>
        <p:spPr>
          <a:xfrm>
            <a:off x="1431524" y="1611649"/>
            <a:ext cx="2226075" cy="4636751"/>
          </a:xfrm>
        </p:spPr>
      </p:pic>
      <p:pic>
        <p:nvPicPr>
          <p:cNvPr id="9" name="Picture 8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29562B71-1306-4A15-A804-7F014436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7570" r="13822" b="4398"/>
          <a:stretch/>
        </p:blipFill>
        <p:spPr>
          <a:xfrm>
            <a:off x="3890153" y="1611649"/>
            <a:ext cx="6596264" cy="4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3758DE-9B7C-4994-AAED-1D2916AADF1C}"/>
              </a:ext>
            </a:extLst>
          </p:cNvPr>
          <p:cNvSpPr/>
          <p:nvPr/>
        </p:nvSpPr>
        <p:spPr>
          <a:xfrm>
            <a:off x="9396918" y="1864535"/>
            <a:ext cx="2412459" cy="267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3E5AE3-CFE8-4937-A068-CE7B4B5A8CD1}"/>
              </a:ext>
            </a:extLst>
          </p:cNvPr>
          <p:cNvSpPr/>
          <p:nvPr/>
        </p:nvSpPr>
        <p:spPr>
          <a:xfrm>
            <a:off x="7475707" y="1864535"/>
            <a:ext cx="1395920" cy="26712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04D61-E194-4209-B789-3B66DE1E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5" y="463231"/>
            <a:ext cx="11129048" cy="97045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Reasonable</a:t>
            </a:r>
            <a:r>
              <a:rPr lang="nb-NO" dirty="0"/>
              <a:t> basis for </a:t>
            </a:r>
            <a:r>
              <a:rPr lang="nb-NO" dirty="0" err="1"/>
              <a:t>prediction</a:t>
            </a:r>
            <a:r>
              <a:rPr lang="nb-NO" dirty="0"/>
              <a:t> ex: </a:t>
            </a:r>
            <a:r>
              <a:rPr lang="nb-NO" dirty="0" err="1"/>
              <a:t>Coeff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uniformity</a:t>
            </a:r>
            <a:endParaRPr lang="en-GB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6E5EBAB-6DCD-4754-9C77-4FA91AF15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6" y="1864535"/>
            <a:ext cx="4905354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C754A0-EA57-4B8E-A404-C8B376EA1E1B}"/>
              </a:ext>
            </a:extLst>
          </p:cNvPr>
          <p:cNvSpPr/>
          <p:nvPr/>
        </p:nvSpPr>
        <p:spPr>
          <a:xfrm>
            <a:off x="6235429" y="3544093"/>
            <a:ext cx="544749" cy="49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/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/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/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h𝑖𝑔h𝑒𝑟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/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004E50-1821-4CC6-A099-F60C9B711885}"/>
              </a:ext>
            </a:extLst>
          </p:cNvPr>
          <p:cNvSpPr txBox="1"/>
          <p:nvPr/>
        </p:nvSpPr>
        <p:spPr>
          <a:xfrm>
            <a:off x="9523380" y="1918157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high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8DF4F-9FC0-4817-8467-F990536445A1}"/>
              </a:ext>
            </a:extLst>
          </p:cNvPr>
          <p:cNvSpPr txBox="1"/>
          <p:nvPr/>
        </p:nvSpPr>
        <p:spPr>
          <a:xfrm>
            <a:off x="9523379" y="2638792"/>
            <a:ext cx="232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/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FAB3B7-A13A-471F-9589-263DF68B1B6B}"/>
              </a:ext>
            </a:extLst>
          </p:cNvPr>
          <p:cNvSpPr txBox="1"/>
          <p:nvPr/>
        </p:nvSpPr>
        <p:spPr>
          <a:xfrm>
            <a:off x="6634263" y="5310027"/>
            <a:ext cx="504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human / </a:t>
            </a:r>
            <a:r>
              <a:rPr lang="nb-NO" dirty="0" err="1"/>
              <a:t>geological</a:t>
            </a:r>
            <a:r>
              <a:rPr lang="nb-NO" dirty="0"/>
              <a:t> skill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natural</a:t>
            </a:r>
            <a:r>
              <a:rPr lang="nb-NO" dirty="0"/>
              <a:t> «image </a:t>
            </a:r>
            <a:r>
              <a:rPr lang="nb-NO" dirty="0" err="1"/>
              <a:t>recognition</a:t>
            </a:r>
            <a:r>
              <a:rPr lang="nb-NO" dirty="0"/>
              <a:t>». Must make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basis for </a:t>
            </a:r>
            <a:r>
              <a:rPr lang="nb-NO" dirty="0" err="1"/>
              <a:t>prediction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in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48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95466DC-F301-481F-8BF9-08193D1A671F}"/>
              </a:ext>
            </a:extLst>
          </p:cNvPr>
          <p:cNvSpPr/>
          <p:nvPr/>
        </p:nvSpPr>
        <p:spPr>
          <a:xfrm>
            <a:off x="5129799" y="1474093"/>
            <a:ext cx="4038137" cy="3975867"/>
          </a:xfrm>
          <a:prstGeom prst="roundRect">
            <a:avLst/>
          </a:prstGeom>
          <a:solidFill>
            <a:schemeClr val="bg2">
              <a:lumMod val="25000"/>
              <a:lumOff val="75000"/>
              <a:alpha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90752-89C0-4D23-A9DE-0FA23B7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510897" y="2887687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5390284" y="1749257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5390284" y="2887392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5390284" y="4171442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689158" y="2435056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EC30B-EB84-4154-B432-70B082274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3546" r="19132" b="12057"/>
          <a:stretch/>
        </p:blipFill>
        <p:spPr>
          <a:xfrm>
            <a:off x="10068127" y="4146760"/>
            <a:ext cx="1034500" cy="2608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961381" y="3390089"/>
            <a:ext cx="549516" cy="18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806625" y="2196729"/>
            <a:ext cx="583659" cy="121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806625" y="3407822"/>
            <a:ext cx="583659" cy="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806625" y="3408117"/>
            <a:ext cx="583659" cy="1283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853330" y="2195968"/>
            <a:ext cx="835418" cy="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853330" y="3395100"/>
            <a:ext cx="835418" cy="12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8853330" y="4691872"/>
            <a:ext cx="1214797" cy="758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99F64868-A2E0-463D-883C-4F6D713FF41F}"/>
              </a:ext>
            </a:extLst>
          </p:cNvPr>
          <p:cNvSpPr/>
          <p:nvPr/>
        </p:nvSpPr>
        <p:spPr>
          <a:xfrm>
            <a:off x="1121002" y="4781145"/>
            <a:ext cx="3861880" cy="162451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The </a:t>
            </a:r>
            <a:r>
              <a:rPr lang="nb-NO" dirty="0" err="1">
                <a:solidFill>
                  <a:sysClr val="windowText" lastClr="000000"/>
                </a:solidFill>
              </a:rPr>
              <a:t>feature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recognition</a:t>
            </a:r>
            <a:r>
              <a:rPr lang="nb-NO" dirty="0">
                <a:solidFill>
                  <a:sysClr val="windowText" lastClr="000000"/>
                </a:solidFill>
              </a:rPr>
              <a:t> saves </a:t>
            </a:r>
            <a:r>
              <a:rPr lang="nb-NO" dirty="0" err="1">
                <a:solidFill>
                  <a:sysClr val="windowText" lastClr="000000"/>
                </a:solidFill>
              </a:rPr>
              <a:t>details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deemed</a:t>
            </a:r>
            <a:r>
              <a:rPr lang="nb-NO" dirty="0">
                <a:solidFill>
                  <a:sysClr val="windowText" lastClr="000000"/>
                </a:solidFill>
              </a:rPr>
              <a:t> relevant during training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C7D241-0569-4BAA-8ADA-0A2FC44160FD}"/>
              </a:ext>
            </a:extLst>
          </p:cNvPr>
          <p:cNvCxnSpPr>
            <a:stCxn id="5" idx="2"/>
            <a:endCxn id="31" idx="3"/>
          </p:cNvCxnSpPr>
          <p:nvPr/>
        </p:nvCxnSpPr>
        <p:spPr>
          <a:xfrm flipH="1">
            <a:off x="3051942" y="3928546"/>
            <a:ext cx="606819" cy="94548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Cloud 34">
            <a:extLst>
              <a:ext uri="{FF2B5EF4-FFF2-40B4-BE49-F238E27FC236}">
                <a16:creationId xmlns:a16="http://schemas.microsoft.com/office/drawing/2014/main" id="{FEA62FDF-BD0B-4225-BCAC-C6A6CF553119}"/>
              </a:ext>
            </a:extLst>
          </p:cNvPr>
          <p:cNvSpPr/>
          <p:nvPr/>
        </p:nvSpPr>
        <p:spPr>
          <a:xfrm rot="481084">
            <a:off x="5809153" y="5544495"/>
            <a:ext cx="2625307" cy="1202875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ysClr val="windowText" lastClr="000000"/>
                </a:solidFill>
              </a:rPr>
              <a:t>These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layers</a:t>
            </a:r>
            <a:r>
              <a:rPr lang="nb-NO" sz="1400" dirty="0">
                <a:solidFill>
                  <a:sysClr val="windowText" lastClr="000000"/>
                </a:solidFill>
              </a:rPr>
              <a:t> interpret </a:t>
            </a:r>
            <a:r>
              <a:rPr lang="nb-NO" sz="1400" dirty="0" err="1">
                <a:solidFill>
                  <a:sysClr val="windowText" lastClr="000000"/>
                </a:solidFill>
              </a:rPr>
              <a:t>the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information</a:t>
            </a:r>
            <a:r>
              <a:rPr lang="nb-NO" sz="1400" dirty="0">
                <a:solidFill>
                  <a:sysClr val="windowText" lastClr="000000"/>
                </a:solidFill>
              </a:rPr>
              <a:t> for </a:t>
            </a:r>
            <a:r>
              <a:rPr lang="nb-NO" sz="1400" dirty="0" err="1">
                <a:solidFill>
                  <a:sysClr val="windowText" lastClr="000000"/>
                </a:solidFill>
              </a:rPr>
              <a:t>prediction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DBBA90-68DC-45A4-B4E6-34B0AA3C7B58}"/>
              </a:ext>
            </a:extLst>
          </p:cNvPr>
          <p:cNvCxnSpPr>
            <a:stCxn id="37" idx="2"/>
            <a:endCxn id="35" idx="3"/>
          </p:cNvCxnSpPr>
          <p:nvPr/>
        </p:nvCxnSpPr>
        <p:spPr>
          <a:xfrm>
            <a:off x="7148868" y="5449960"/>
            <a:ext cx="47238" cy="16851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A15E-2B84-4DB6-A6AE-94992C3E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17A2-42BA-407D-B8B1-BC821B83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b-NO" dirty="0"/>
              <a:t>The </a:t>
            </a: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is not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quantifiable</a:t>
            </a:r>
            <a:r>
              <a:rPr lang="nb-NO" dirty="0"/>
              <a:t>, is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TCN </a:t>
            </a:r>
            <a:r>
              <a:rPr lang="nb-NO" dirty="0" err="1"/>
              <a:t>layer</a:t>
            </a:r>
            <a:r>
              <a:rPr lang="nb-NO" dirty="0"/>
              <a:t>. This is </a:t>
            </a:r>
            <a:r>
              <a:rPr lang="nb-NO" dirty="0" err="1"/>
              <a:t>passed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multi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.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statistical</a:t>
            </a:r>
            <a:r>
              <a:rPr lang="nb-NO" dirty="0"/>
              <a:t> relationships in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captured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 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/>
              <a:t>This is </a:t>
            </a:r>
            <a:r>
              <a:rPr lang="nb-NO" dirty="0" err="1"/>
              <a:t>deep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; </a:t>
            </a:r>
            <a:r>
              <a:rPr lang="nb-NO" dirty="0" err="1"/>
              <a:t>we</a:t>
            </a:r>
            <a:r>
              <a:rPr lang="nb-NO" dirty="0"/>
              <a:t> must trust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relationships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Larger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.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training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018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453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Calisto MT</vt:lpstr>
      <vt:lpstr>Cambria Math</vt:lpstr>
      <vt:lpstr>Wingdings 2</vt:lpstr>
      <vt:lpstr>Slate</vt:lpstr>
      <vt:lpstr>Parameters for prediction</vt:lpstr>
      <vt:lpstr>Content</vt:lpstr>
      <vt:lpstr>PowerPoint Presentation</vt:lpstr>
      <vt:lpstr>PowerPoint Presentation</vt:lpstr>
      <vt:lpstr>PowerPoint Presentation</vt:lpstr>
      <vt:lpstr>Is this a dog?</vt:lpstr>
      <vt:lpstr>Reasonable basis for prediction ex: Coeff of uniformity</vt:lpstr>
      <vt:lpstr>Multi-task learning architecture</vt:lpstr>
      <vt:lpstr>Geological evaluation</vt:lpstr>
      <vt:lpstr>Design parameters</vt:lpstr>
      <vt:lpstr>- Discussion -</vt:lpstr>
      <vt:lpstr>Robertson soil classification</vt:lpstr>
      <vt:lpstr>NN Classification task</vt:lpstr>
      <vt:lpstr>Classification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parameters</dc:title>
  <dc:creator>Sjur Beyer</dc:creator>
  <cp:lastModifiedBy>Sjur Beyer</cp:lastModifiedBy>
  <cp:revision>3</cp:revision>
  <dcterms:created xsi:type="dcterms:W3CDTF">2022-11-21T14:53:08Z</dcterms:created>
  <dcterms:modified xsi:type="dcterms:W3CDTF">2022-11-23T10:00:03Z</dcterms:modified>
</cp:coreProperties>
</file>